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6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10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604F-E9A7-4828-96F3-9E11B6B27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1C597-5413-470E-AC79-0EFD40EB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D348C-559F-4C31-B7A2-E4CA7A6CA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1C5A-7145-41EA-9A21-D96DEBD4653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6A0FF-2C0B-4367-9E80-81C805968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9DD6-F1D0-4A16-8E08-F74F8A15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0AF8-2032-455B-9ACD-F96F6A25E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59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4BC95-A975-4713-B08B-4B361AA96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8D0E1-3C29-48D0-B970-2BEC5202F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D796B-12CE-4F7C-9D0D-E6A3317A8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1C5A-7145-41EA-9A21-D96DEBD4653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DC9AC-3EBA-4AC6-9771-49667ED23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F0B0E-0222-49E6-885D-40776ABC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0AF8-2032-455B-9ACD-F96F6A25E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5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AF10AF-BC6B-440D-9D45-6CB08D31C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0C46A-5CAC-41A4-B2E0-5DFFBAB50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11B3C-E810-4155-80CC-57F5259B5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1C5A-7145-41EA-9A21-D96DEBD4653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33B07-BFC3-45FC-93AA-F035E144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930D-7F1A-4715-99FE-CDB4FE20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0AF8-2032-455B-9ACD-F96F6A25E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9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6664-793D-4953-BB92-39F28049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44CE2-560C-48C2-9615-130BEF1B4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1D9B0-B317-440B-9DB9-E931C2265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1C5A-7145-41EA-9A21-D96DEBD4653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D1FCA-9CB5-4B58-A157-D7746260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413F-D8D0-4EAF-9D99-EA15E54D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0AF8-2032-455B-9ACD-F96F6A25E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8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7CF0-B4DD-4F94-ADBB-466979E86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6CECD-D3FF-458B-B4C7-564CB14AD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9A81D-EEA5-49DD-9128-8849C0830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1C5A-7145-41EA-9A21-D96DEBD4653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8B61D-443E-46D7-AABA-8986DDBF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B3306-3527-4F2F-8D59-5BF179E27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0AF8-2032-455B-9ACD-F96F6A25E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4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6702C-A5C9-4965-B4C7-849D8D6D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8E4A9-ED71-4A79-9E5E-651180C84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735BF-A3E9-402B-816A-B29B8D636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2E155-DB39-471D-B6A6-D96C9BB64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1C5A-7145-41EA-9A21-D96DEBD4653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4045A-E3D8-4613-9C32-4E2E0C3FC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4F4B1-94B2-4979-B9EF-808D808A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0AF8-2032-455B-9ACD-F96F6A25E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5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203FF-905A-445A-8158-C36D65D23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EFEE9-865E-4232-884C-A21FBAB50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37ED5E-D90C-4C5B-BE5B-7EA37684C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6BE8AD-4492-4489-BC2C-5AA852510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52AC5B-6AD1-4031-ACA9-314EBE58C0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88AF4-E7F0-4F11-8122-707BCF372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1C5A-7145-41EA-9A21-D96DEBD4653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CCB78F-B3F6-4872-8194-5B076FFB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457D6-5716-4493-8E34-45CCC206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0AF8-2032-455B-9ACD-F96F6A25E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8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A5D3F-D2ED-44BC-AD6A-733AA8C9F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D089D9-9E63-4CAF-A7A8-7D0E2772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1C5A-7145-41EA-9A21-D96DEBD4653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6DE3D-DB5C-4A27-AF78-8D89CB28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40B2E-6CF0-449D-8463-AB93B116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0AF8-2032-455B-9ACD-F96F6A25E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9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87A55D-70F9-4A1B-B94E-68DC483B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1C5A-7145-41EA-9A21-D96DEBD4653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5DFF5C-3BEC-4E42-A6B9-B56C8124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72779-C5F4-4317-9B68-EAD8DBF5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0AF8-2032-455B-9ACD-F96F6A25E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9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2BB64-AF0A-4797-AD30-C51FDB66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9C45F-9620-4AA3-AAD0-A1ED5689F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79A34-C333-407D-ABDB-698431D56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87E35-D4F7-4076-966B-C6CC475AB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1C5A-7145-41EA-9A21-D96DEBD4653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C5020-CE54-4AAE-8163-F5691B99C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3691C-A509-446D-A5A3-913C5F40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0AF8-2032-455B-9ACD-F96F6A25E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2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D403-2667-4971-BF5E-670E70206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BA9254-19B4-4E46-AD0F-1F954D07D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68C7E7-93C3-4C34-97E1-B362E35BD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67250-8DFF-49C0-93C2-425911D21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1C5A-7145-41EA-9A21-D96DEBD4653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E1AF6-1763-492E-9258-6BD7351D3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DE5BF-E3F0-4085-AE7E-6329470B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A0AF8-2032-455B-9ACD-F96F6A25E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81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F97FA-70DE-4ECC-A59D-1E710A01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704E6-303C-4D5C-B434-C423421D2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0B950-034D-4243-BE9C-A58D95857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A1C5A-7145-41EA-9A21-D96DEBD46536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F0A7D-7676-4010-86D2-ED3C3B8C5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FEF-520E-474E-B6C9-913717F38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A0AF8-2032-455B-9ACD-F96F6A25E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8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9EA51-885B-45F5-A045-686CB814F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60A9D-236B-4D98-9C78-1CCE5309E1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6CD99-DE69-4909-9779-B6336A046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23" y="1543595"/>
            <a:ext cx="6677037" cy="370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40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6AB96-1405-45E3-A319-5254A8FB5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5" y="1014361"/>
            <a:ext cx="11301921" cy="512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7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2A50E-7C64-47C5-88F3-555840162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7" y="479685"/>
            <a:ext cx="10635431" cy="55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78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54032-4D52-4319-8E9F-591D71D02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3" y="764498"/>
            <a:ext cx="11452828" cy="566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9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F3F20-769E-48BE-8405-559781194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83" y="898850"/>
            <a:ext cx="10464305" cy="545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34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08C6D-CD17-45EA-BFB1-6C6D36D29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42" y="329785"/>
            <a:ext cx="11844120" cy="583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89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FCFA9-D544-48F2-8E36-A82A8C8AA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9049" y="0"/>
            <a:ext cx="12815685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63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CE028-A761-4131-9378-C11B0E26C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9" y="629587"/>
            <a:ext cx="12008857" cy="56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79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2DA0ED-C36D-41C9-919C-52B00DAC7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91" y="704538"/>
            <a:ext cx="13389747" cy="542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06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6AFDD-6DCF-4E5B-AF0C-05EBD1566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3" y="693586"/>
            <a:ext cx="11712121" cy="55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32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764E71-8F3E-47E5-B76F-F8550EB91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4" y="646979"/>
            <a:ext cx="11646868" cy="56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15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49A26-C601-4023-8A5D-424856D40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70574" cy="920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1F5053-4CDD-44E8-A0AF-F4B7B3865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65" y="1401096"/>
            <a:ext cx="8897015" cy="4377181"/>
          </a:xfrm>
        </p:spPr>
      </p:pic>
    </p:spTree>
    <p:extLst>
      <p:ext uri="{BB962C8B-B14F-4D97-AF65-F5344CB8AC3E}">
        <p14:creationId xmlns:p14="http://schemas.microsoft.com/office/powerpoint/2010/main" val="646182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C1902-0DFF-40FD-81EA-833074DD6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3" y="540940"/>
            <a:ext cx="11609023" cy="584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35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97B87-B010-4390-97B5-D9E4C7EF1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" y="779489"/>
            <a:ext cx="12156661" cy="53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9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995E2-327E-4C18-B493-F3F5C9FAD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105" y="629587"/>
            <a:ext cx="13602453" cy="57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36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F53BD-ED24-43F7-838C-B4FC9CC4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9" y="644577"/>
            <a:ext cx="11735392" cy="568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7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11102-1D5A-4590-96CD-78C51736F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6" y="599607"/>
            <a:ext cx="11570942" cy="55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91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16CD0D-7DBB-4BDF-AB62-5494B7A3D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19" y="539646"/>
            <a:ext cx="12181783" cy="565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39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00FEC-DBA2-414A-A721-F5CA277A1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804569"/>
            <a:ext cx="11536493" cy="55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83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392C60-3C69-425B-ACD1-B4E18863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638554"/>
            <a:ext cx="12173285" cy="568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21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DAC6A-971B-4F9A-804E-1AD027A22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1" y="824459"/>
            <a:ext cx="13276928" cy="566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28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7C4B0-ACF9-468D-9983-54DD54404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7" y="680239"/>
            <a:ext cx="11778276" cy="579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2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88B7B-AFB4-4956-A938-E160ED5D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B573CB-A2DB-4BCF-814C-8DCE76EA3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444" y="2103914"/>
            <a:ext cx="7373112" cy="3794760"/>
          </a:xfrm>
        </p:spPr>
      </p:pic>
    </p:spTree>
    <p:extLst>
      <p:ext uri="{BB962C8B-B14F-4D97-AF65-F5344CB8AC3E}">
        <p14:creationId xmlns:p14="http://schemas.microsoft.com/office/powerpoint/2010/main" val="2381318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FDCEB4-3ABD-4379-9AF2-826B43279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" y="646499"/>
            <a:ext cx="12101165" cy="563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68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E0D7BD-4704-450F-8998-2219D0892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159" y="426701"/>
            <a:ext cx="13709704" cy="588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81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8380D-3BD7-4159-83F4-9CE998940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9" y="689547"/>
            <a:ext cx="12600174" cy="56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84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0CFC9-917B-4BA0-A967-8A3C8A8EA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" y="298978"/>
            <a:ext cx="12524685" cy="616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47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FBF46-6915-45A1-98A2-5EA467BF9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671" y="644577"/>
            <a:ext cx="1178334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94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327AF-306B-4F29-BC87-0DF7FD8AA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9" y="554636"/>
            <a:ext cx="11963601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03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82A8F-9641-4F2D-8239-0647046E2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8" y="1784554"/>
            <a:ext cx="12265018" cy="373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18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4680F-5DB4-4FF4-A098-4800D704A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16" y="796413"/>
            <a:ext cx="12770462" cy="545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60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6412D-E75B-49AB-8023-39795013E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4574" y="-555387"/>
            <a:ext cx="13186373" cy="61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56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C22DD-1107-4A2C-88FA-80E22A568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0" y="616185"/>
            <a:ext cx="10163332" cy="556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28447-5BDC-4167-9CD2-8156FB9D8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41A3FE-2FC8-4EEB-9B73-818C25632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84" y="1404255"/>
            <a:ext cx="8120274" cy="4049490"/>
          </a:xfrm>
        </p:spPr>
      </p:pic>
    </p:spTree>
    <p:extLst>
      <p:ext uri="{BB962C8B-B14F-4D97-AF65-F5344CB8AC3E}">
        <p14:creationId xmlns:p14="http://schemas.microsoft.com/office/powerpoint/2010/main" val="3213085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82410-0956-4B07-B4F6-F0B89BAA7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007" y="794479"/>
            <a:ext cx="12275382" cy="50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4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6B0535-9394-479A-BED1-F822FA82D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3" y="670560"/>
            <a:ext cx="1128763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065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3D93E-D4EA-4D54-BBD6-8CF189C63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1" y="464695"/>
            <a:ext cx="11834580" cy="59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2E4E4-7138-4413-831E-85762094C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3" y="614597"/>
            <a:ext cx="11853150" cy="583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44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8D5BB-1E25-462F-80EC-29713CD14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91" y="959370"/>
            <a:ext cx="13186530" cy="512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138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276B5-27A5-4822-9828-61B9B3C1C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155"/>
            <a:ext cx="12710756" cy="63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33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4F703A-99F6-4F3C-9593-275CA92B3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9" y="1026938"/>
            <a:ext cx="11826320" cy="538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70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095D95-6C2E-44D8-A2CF-5C2ADC96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5" y="673777"/>
            <a:ext cx="10931938" cy="52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037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5AF2B-F2D8-42DB-B7A6-9452B846B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796" y="539647"/>
            <a:ext cx="11956978" cy="58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68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E295D-425C-4238-B112-1CE20F76A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5" y="704537"/>
            <a:ext cx="11843496" cy="54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68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E0885-463C-40C9-B579-56F5C422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A2B233-F30B-41DC-A52C-76D420BA7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69" y="1690688"/>
            <a:ext cx="7583882" cy="3832032"/>
          </a:xfrm>
        </p:spPr>
      </p:pic>
    </p:spTree>
    <p:extLst>
      <p:ext uri="{BB962C8B-B14F-4D97-AF65-F5344CB8AC3E}">
        <p14:creationId xmlns:p14="http://schemas.microsoft.com/office/powerpoint/2010/main" val="12804000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5ABD2-26E1-4FFA-A3C8-92EA3FB73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81" y="678644"/>
            <a:ext cx="11237599" cy="61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692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08BD3-F9C5-4605-84AF-D24663085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9" y="899409"/>
            <a:ext cx="11073464" cy="526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689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859DD-433E-47F7-9368-338BBE02F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5" y="528867"/>
            <a:ext cx="11391517" cy="59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203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5D59C-F6EF-4E4B-9F46-9124A8979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914400"/>
            <a:ext cx="1212359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983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D07A6-502A-4CE4-8844-6270E9916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6" y="653385"/>
            <a:ext cx="11182662" cy="55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061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80596-9E6C-4E35-81F0-4187DCFC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93" y="539645"/>
            <a:ext cx="13401911" cy="53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832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2EA16-8C11-404E-B67C-4CBCC63A0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8" y="126824"/>
            <a:ext cx="10078634" cy="53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539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1ABDB6-5F65-41C4-986F-8D256A048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5" y="524655"/>
            <a:ext cx="12275823" cy="601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287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AAD0D-8E2A-4098-80B0-718735706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537"/>
            <a:ext cx="11512446" cy="54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050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92643-990D-4E26-818B-203BBFE17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" y="408912"/>
            <a:ext cx="11529507" cy="58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93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E9DF9-0DC0-4186-B1DC-6C8E2E699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5B1B4C-64DA-460B-A8AC-EEE7F2714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0" y="2145062"/>
            <a:ext cx="7868756" cy="4061078"/>
          </a:xfrm>
        </p:spPr>
      </p:pic>
    </p:spTree>
    <p:extLst>
      <p:ext uri="{BB962C8B-B14F-4D97-AF65-F5344CB8AC3E}">
        <p14:creationId xmlns:p14="http://schemas.microsoft.com/office/powerpoint/2010/main" val="99730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F1DD6F-B87C-42EA-B8E5-D5A7E34CF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93" y="704538"/>
            <a:ext cx="13008287" cy="57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660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2A878-494B-48FB-82A1-0D531A9FB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4" y="824459"/>
            <a:ext cx="11575713" cy="535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26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107C0-460C-4CA2-8718-BA8BBC43F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667" y="359764"/>
            <a:ext cx="12525313" cy="604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971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37C14-BE3E-43D3-8CE7-B5D6971C2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5" y="779489"/>
            <a:ext cx="10385397" cy="516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123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A419F-D76C-4549-B6DD-1FC358746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6" y="653595"/>
            <a:ext cx="11417112" cy="567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389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7A3EC-C5BC-4466-B481-3FF39AB3D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21" y="499265"/>
            <a:ext cx="12616501" cy="594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148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FA4C0F-71CB-4C27-92B1-A53592840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5" y="569626"/>
            <a:ext cx="12059111" cy="581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61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B875E-3089-445C-AE9E-E94D05FB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97FBBF-1DCE-4EAF-975F-6BC692006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6" y="1690689"/>
            <a:ext cx="10816912" cy="4802186"/>
          </a:xfrm>
        </p:spPr>
      </p:pic>
    </p:spTree>
    <p:extLst>
      <p:ext uri="{BB962C8B-B14F-4D97-AF65-F5344CB8AC3E}">
        <p14:creationId xmlns:p14="http://schemas.microsoft.com/office/powerpoint/2010/main" val="121476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FB2A8-25E5-4E4C-B836-1C19B0FC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078467-4581-4F08-9347-4E6FBC5BA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" y="970575"/>
            <a:ext cx="9409471" cy="4954007"/>
          </a:xfrm>
        </p:spPr>
      </p:pic>
    </p:spTree>
    <p:extLst>
      <p:ext uri="{BB962C8B-B14F-4D97-AF65-F5344CB8AC3E}">
        <p14:creationId xmlns:p14="http://schemas.microsoft.com/office/powerpoint/2010/main" val="385023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96EC0-7187-4583-BA81-ED88E990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887EBF-7FCE-41FF-BE76-1C17CEFA8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7" y="1077013"/>
            <a:ext cx="10786703" cy="4289785"/>
          </a:xfrm>
        </p:spPr>
      </p:pic>
    </p:spTree>
    <p:extLst>
      <p:ext uri="{BB962C8B-B14F-4D97-AF65-F5344CB8AC3E}">
        <p14:creationId xmlns:p14="http://schemas.microsoft.com/office/powerpoint/2010/main" val="4171476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0</Words>
  <Application>Microsoft Office PowerPoint</Application>
  <PresentationFormat>Widescreen</PresentationFormat>
  <Paragraphs>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Thirumalai</dc:creator>
  <cp:lastModifiedBy>Madasamy Thirumalai</cp:lastModifiedBy>
  <cp:revision>21</cp:revision>
  <dcterms:created xsi:type="dcterms:W3CDTF">2018-11-22T17:21:57Z</dcterms:created>
  <dcterms:modified xsi:type="dcterms:W3CDTF">2021-11-24T04:05:59Z</dcterms:modified>
</cp:coreProperties>
</file>